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7" r:id="rId8"/>
    <p:sldId id="256" r:id="rId9"/>
    <p:sldId id="265" r:id="rId10"/>
    <p:sldId id="258" r:id="rId11"/>
    <p:sldId id="259" r:id="rId12"/>
    <p:sldId id="264" r:id="rId13"/>
    <p:sldId id="263" r:id="rId14"/>
    <p:sldId id="266" r:id="rId15"/>
    <p:sldId id="260" r:id="rId16"/>
    <p:sldId id="261" r:id="rId17"/>
    <p:sldId id="262" r:id="rId18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1C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7FA5F-6D21-47CF-99BE-FBFAC9FC1496}" v="3" dt="2023-05-26T23:40:12.116"/>
    <p1510:client id="{D1B1132A-5E30-424F-8F40-337AB482259A}" v="27" dt="2023-05-26T23:19:40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yssia Nascimento" userId="5971ac32-321e-4cf9-a7a1-0d93df428f94" providerId="ADAL" clId="{D1B1132A-5E30-424F-8F40-337AB482259A}"/>
    <pc:docChg chg="undo custSel addSld modSld sldOrd">
      <pc:chgData name="Allyssia Nascimento" userId="5971ac32-321e-4cf9-a7a1-0d93df428f94" providerId="ADAL" clId="{D1B1132A-5E30-424F-8F40-337AB482259A}" dt="2023-05-26T23:27:16.076" v="2112"/>
      <pc:docMkLst>
        <pc:docMk/>
      </pc:docMkLst>
      <pc:sldChg chg="addSp delSp modSp mod">
        <pc:chgData name="Allyssia Nascimento" userId="5971ac32-321e-4cf9-a7a1-0d93df428f94" providerId="ADAL" clId="{D1B1132A-5E30-424F-8F40-337AB482259A}" dt="2023-05-26T23:10:18.574" v="2030" actId="1076"/>
        <pc:sldMkLst>
          <pc:docMk/>
          <pc:sldMk cId="0" sldId="256"/>
        </pc:sldMkLst>
        <pc:spChg chg="add del mod">
          <ac:chgData name="Allyssia Nascimento" userId="5971ac32-321e-4cf9-a7a1-0d93df428f94" providerId="ADAL" clId="{D1B1132A-5E30-424F-8F40-337AB482259A}" dt="2023-05-26T21:59:22.223" v="227"/>
          <ac:spMkLst>
            <pc:docMk/>
            <pc:sldMk cId="0" sldId="256"/>
            <ac:spMk id="2" creationId="{1A7B2525-165A-4F29-A561-071B64C9B51D}"/>
          </ac:spMkLst>
        </pc:spChg>
        <pc:spChg chg="add mod">
          <ac:chgData name="Allyssia Nascimento" userId="5971ac32-321e-4cf9-a7a1-0d93df428f94" providerId="ADAL" clId="{D1B1132A-5E30-424F-8F40-337AB482259A}" dt="2023-05-26T22:19:23.844" v="457" actId="255"/>
          <ac:spMkLst>
            <pc:docMk/>
            <pc:sldMk cId="0" sldId="256"/>
            <ac:spMk id="3" creationId="{00EDF330-520F-4BEC-9952-E8BB9D0A7C40}"/>
          </ac:spMkLst>
        </pc:spChg>
        <pc:spChg chg="add del mod">
          <ac:chgData name="Allyssia Nascimento" userId="5971ac32-321e-4cf9-a7a1-0d93df428f94" providerId="ADAL" clId="{D1B1132A-5E30-424F-8F40-337AB482259A}" dt="2023-05-26T21:55:47.386" v="145"/>
          <ac:spMkLst>
            <pc:docMk/>
            <pc:sldMk cId="0" sldId="256"/>
            <ac:spMk id="7" creationId="{64ED79B7-AB98-4ACA-9588-72E2701A263B}"/>
          </ac:spMkLst>
        </pc:spChg>
        <pc:spChg chg="add mod">
          <ac:chgData name="Allyssia Nascimento" userId="5971ac32-321e-4cf9-a7a1-0d93df428f94" providerId="ADAL" clId="{D1B1132A-5E30-424F-8F40-337AB482259A}" dt="2023-05-26T22:19:28.009" v="458" actId="1076"/>
          <ac:spMkLst>
            <pc:docMk/>
            <pc:sldMk cId="0" sldId="256"/>
            <ac:spMk id="10" creationId="{CA984E12-D717-4D4F-919D-DD4156B7F3D0}"/>
          </ac:spMkLst>
        </pc:spChg>
        <pc:spChg chg="mod ord">
          <ac:chgData name="Allyssia Nascimento" userId="5971ac32-321e-4cf9-a7a1-0d93df428f94" providerId="ADAL" clId="{D1B1132A-5E30-424F-8F40-337AB482259A}" dt="2023-05-26T22:19:38.628" v="459" actId="1076"/>
          <ac:spMkLst>
            <pc:docMk/>
            <pc:sldMk cId="0" sldId="256"/>
            <ac:spMk id="964" creationId="{00000000-0000-0000-0000-000000000000}"/>
          </ac:spMkLst>
        </pc:spChg>
        <pc:spChg chg="del">
          <ac:chgData name="Allyssia Nascimento" userId="5971ac32-321e-4cf9-a7a1-0d93df428f94" providerId="ADAL" clId="{D1B1132A-5E30-424F-8F40-337AB482259A}" dt="2023-05-26T21:54:58.969" v="139" actId="478"/>
          <ac:spMkLst>
            <pc:docMk/>
            <pc:sldMk cId="0" sldId="256"/>
            <ac:spMk id="965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3:10:18.574" v="2030" actId="1076"/>
          <ac:spMkLst>
            <pc:docMk/>
            <pc:sldMk cId="0" sldId="256"/>
            <ac:spMk id="966" creationId="{00000000-0000-0000-0000-000000000000}"/>
          </ac:spMkLst>
        </pc:spChg>
        <pc:picChg chg="add mod">
          <ac:chgData name="Allyssia Nascimento" userId="5971ac32-321e-4cf9-a7a1-0d93df428f94" providerId="ADAL" clId="{D1B1132A-5E30-424F-8F40-337AB482259A}" dt="2023-05-26T22:59:34.033" v="1252" actId="1076"/>
          <ac:picMkLst>
            <pc:docMk/>
            <pc:sldMk cId="0" sldId="256"/>
            <ac:picMk id="5" creationId="{6C6F2CDA-6DF8-4D25-A51C-CC164AC6BB3D}"/>
          </ac:picMkLst>
        </pc:picChg>
        <pc:picChg chg="mod">
          <ac:chgData name="Allyssia Nascimento" userId="5971ac32-321e-4cf9-a7a1-0d93df428f94" providerId="ADAL" clId="{D1B1132A-5E30-424F-8F40-337AB482259A}" dt="2023-05-26T21:56:20.131" v="155" actId="1076"/>
          <ac:picMkLst>
            <pc:docMk/>
            <pc:sldMk cId="0" sldId="256"/>
            <ac:picMk id="963" creationId="{00000000-0000-0000-0000-000000000000}"/>
          </ac:picMkLst>
        </pc:picChg>
      </pc:sldChg>
      <pc:sldChg chg="modSp mod ord">
        <pc:chgData name="Allyssia Nascimento" userId="5971ac32-321e-4cf9-a7a1-0d93df428f94" providerId="ADAL" clId="{D1B1132A-5E30-424F-8F40-337AB482259A}" dt="2023-05-26T23:27:16.076" v="2112"/>
        <pc:sldMkLst>
          <pc:docMk/>
          <pc:sldMk cId="0" sldId="257"/>
        </pc:sldMkLst>
        <pc:spChg chg="mod">
          <ac:chgData name="Allyssia Nascimento" userId="5971ac32-321e-4cf9-a7a1-0d93df428f94" providerId="ADAL" clId="{D1B1132A-5E30-424F-8F40-337AB482259A}" dt="2023-05-26T21:52:55.464" v="121" actId="1076"/>
          <ac:spMkLst>
            <pc:docMk/>
            <pc:sldMk cId="0" sldId="257"/>
            <ac:spMk id="4" creationId="{96AC0432-218A-587E-3891-437DB316BF26}"/>
          </ac:spMkLst>
        </pc:spChg>
        <pc:spChg chg="mod">
          <ac:chgData name="Allyssia Nascimento" userId="5971ac32-321e-4cf9-a7a1-0d93df428f94" providerId="ADAL" clId="{D1B1132A-5E30-424F-8F40-337AB482259A}" dt="2023-05-26T21:53:20.920" v="129" actId="1076"/>
          <ac:spMkLst>
            <pc:docMk/>
            <pc:sldMk cId="0" sldId="257"/>
            <ac:spMk id="970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10.939" v="125" actId="1076"/>
          <ac:spMkLst>
            <pc:docMk/>
            <pc:sldMk cId="0" sldId="257"/>
            <ac:spMk id="971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30.617" v="132" actId="1076"/>
          <ac:spMkLst>
            <pc:docMk/>
            <pc:sldMk cId="0" sldId="257"/>
            <ac:spMk id="972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12.342" v="126" actId="1076"/>
          <ac:spMkLst>
            <pc:docMk/>
            <pc:sldMk cId="0" sldId="257"/>
            <ac:spMk id="973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34.121" v="133" actId="1076"/>
          <ac:spMkLst>
            <pc:docMk/>
            <pc:sldMk cId="0" sldId="257"/>
            <ac:spMk id="974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47.938" v="118" actId="1076"/>
          <ac:spMkLst>
            <pc:docMk/>
            <pc:sldMk cId="0" sldId="257"/>
            <ac:spMk id="975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52.990" v="120" actId="1076"/>
          <ac:spMkLst>
            <pc:docMk/>
            <pc:sldMk cId="0" sldId="257"/>
            <ac:spMk id="976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46.926" v="117" actId="1076"/>
          <ac:spMkLst>
            <pc:docMk/>
            <pc:sldMk cId="0" sldId="257"/>
            <ac:spMk id="977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51.042" v="119" actId="1076"/>
          <ac:spMkLst>
            <pc:docMk/>
            <pc:sldMk cId="0" sldId="257"/>
            <ac:spMk id="978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35.901" v="111" actId="1076"/>
          <ac:spMkLst>
            <pc:docMk/>
            <pc:sldMk cId="0" sldId="257"/>
            <ac:spMk id="979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41.714" v="115" actId="1076"/>
          <ac:spMkLst>
            <pc:docMk/>
            <pc:sldMk cId="0" sldId="257"/>
            <ac:spMk id="980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09.226" v="124" actId="1076"/>
          <ac:spMkLst>
            <pc:docMk/>
            <pc:sldMk cId="0" sldId="257"/>
            <ac:spMk id="981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26.463" v="131" actId="1076"/>
          <ac:spMkLst>
            <pc:docMk/>
            <pc:sldMk cId="0" sldId="257"/>
            <ac:spMk id="982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38.354" v="113" actId="1076"/>
          <ac:spMkLst>
            <pc:docMk/>
            <pc:sldMk cId="0" sldId="257"/>
            <ac:spMk id="983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2:14:49.922" v="416" actId="20577"/>
          <ac:spMkLst>
            <pc:docMk/>
            <pc:sldMk cId="0" sldId="257"/>
            <ac:spMk id="984" creationId="{00000000-0000-0000-0000-000000000000}"/>
          </ac:spMkLst>
        </pc:spChg>
        <pc:picChg chg="mod modCrop">
          <ac:chgData name="Allyssia Nascimento" userId="5971ac32-321e-4cf9-a7a1-0d93df428f94" providerId="ADAL" clId="{D1B1132A-5E30-424F-8F40-337AB482259A}" dt="2023-05-26T21:53:49.293" v="135" actId="732"/>
          <ac:picMkLst>
            <pc:docMk/>
            <pc:sldMk cId="0" sldId="257"/>
            <ac:picMk id="3" creationId="{CA9F5019-555C-E600-7858-32D899953FC9}"/>
          </ac:picMkLst>
        </pc:picChg>
        <pc:picChg chg="mod">
          <ac:chgData name="Allyssia Nascimento" userId="5971ac32-321e-4cf9-a7a1-0d93df428f94" providerId="ADAL" clId="{D1B1132A-5E30-424F-8F40-337AB482259A}" dt="2023-05-26T21:52:34.079" v="110" actId="1076"/>
          <ac:picMkLst>
            <pc:docMk/>
            <pc:sldMk cId="0" sldId="257"/>
            <ac:picMk id="967" creationId="{00000000-0000-0000-0000-000000000000}"/>
          </ac:picMkLst>
        </pc:picChg>
      </pc:sldChg>
      <pc:sldChg chg="modSp mod">
        <pc:chgData name="Allyssia Nascimento" userId="5971ac32-321e-4cf9-a7a1-0d93df428f94" providerId="ADAL" clId="{D1B1132A-5E30-424F-8F40-337AB482259A}" dt="2023-05-26T23:12:48.293" v="2089" actId="1076"/>
        <pc:sldMkLst>
          <pc:docMk/>
          <pc:sldMk cId="0" sldId="258"/>
        </pc:sldMkLst>
        <pc:spChg chg="mod">
          <ac:chgData name="Allyssia Nascimento" userId="5971ac32-321e-4cf9-a7a1-0d93df428f94" providerId="ADAL" clId="{D1B1132A-5E30-424F-8F40-337AB482259A}" dt="2023-05-26T23:12:48.293" v="2089" actId="1076"/>
          <ac:spMkLst>
            <pc:docMk/>
            <pc:sldMk cId="0" sldId="258"/>
            <ac:spMk id="3" creationId="{6F7A8693-7105-6B1F-3E4D-9E20C9F7CAE3}"/>
          </ac:spMkLst>
        </pc:spChg>
        <pc:spChg chg="mod">
          <ac:chgData name="Allyssia Nascimento" userId="5971ac32-321e-4cf9-a7a1-0d93df428f94" providerId="ADAL" clId="{D1B1132A-5E30-424F-8F40-337AB482259A}" dt="2023-05-26T22:29:47.403" v="987" actId="1076"/>
          <ac:spMkLst>
            <pc:docMk/>
            <pc:sldMk cId="0" sldId="258"/>
            <ac:spMk id="988" creationId="{00000000-0000-0000-0000-000000000000}"/>
          </ac:spMkLst>
        </pc:spChg>
      </pc:sldChg>
      <pc:sldChg chg="addSp delSp modSp mod">
        <pc:chgData name="Allyssia Nascimento" userId="5971ac32-321e-4cf9-a7a1-0d93df428f94" providerId="ADAL" clId="{D1B1132A-5E30-424F-8F40-337AB482259A}" dt="2023-05-26T22:56:55.971" v="1241" actId="1076"/>
        <pc:sldMkLst>
          <pc:docMk/>
          <pc:sldMk cId="0" sldId="259"/>
        </pc:sldMkLst>
        <pc:spChg chg="add del mod">
          <ac:chgData name="Allyssia Nascimento" userId="5971ac32-321e-4cf9-a7a1-0d93df428f94" providerId="ADAL" clId="{D1B1132A-5E30-424F-8F40-337AB482259A}" dt="2023-05-26T22:31:44.527" v="999" actId="478"/>
          <ac:spMkLst>
            <pc:docMk/>
            <pc:sldMk cId="0" sldId="259"/>
            <ac:spMk id="2" creationId="{AB79B99E-EBC6-4699-8131-8D13D386C0F0}"/>
          </ac:spMkLst>
        </pc:spChg>
        <pc:spChg chg="add mod">
          <ac:chgData name="Allyssia Nascimento" userId="5971ac32-321e-4cf9-a7a1-0d93df428f94" providerId="ADAL" clId="{D1B1132A-5E30-424F-8F40-337AB482259A}" dt="2023-05-26T22:35:59.419" v="1029" actId="1076"/>
          <ac:spMkLst>
            <pc:docMk/>
            <pc:sldMk cId="0" sldId="259"/>
            <ac:spMk id="4" creationId="{6D4A2690-FF29-4847-A91C-F9E275934785}"/>
          </ac:spMkLst>
        </pc:spChg>
        <pc:spChg chg="mod">
          <ac:chgData name="Allyssia Nascimento" userId="5971ac32-321e-4cf9-a7a1-0d93df428f94" providerId="ADAL" clId="{D1B1132A-5E30-424F-8F40-337AB482259A}" dt="2023-05-26T22:56:54.767" v="1240" actId="1076"/>
          <ac:spMkLst>
            <pc:docMk/>
            <pc:sldMk cId="0" sldId="259"/>
            <ac:spMk id="992" creationId="{00000000-0000-0000-0000-000000000000}"/>
          </ac:spMkLst>
        </pc:spChg>
        <pc:picChg chg="mod">
          <ac:chgData name="Allyssia Nascimento" userId="5971ac32-321e-4cf9-a7a1-0d93df428f94" providerId="ADAL" clId="{D1B1132A-5E30-424F-8F40-337AB482259A}" dt="2023-05-26T22:56:55.971" v="1241" actId="1076"/>
          <ac:picMkLst>
            <pc:docMk/>
            <pc:sldMk cId="0" sldId="259"/>
            <ac:picMk id="3" creationId="{F46A35CB-B375-ECAE-F5C3-64222B5ABE5B}"/>
          </ac:picMkLst>
        </pc:picChg>
      </pc:sldChg>
      <pc:sldChg chg="modSp mod">
        <pc:chgData name="Allyssia Nascimento" userId="5971ac32-321e-4cf9-a7a1-0d93df428f94" providerId="ADAL" clId="{D1B1132A-5E30-424F-8F40-337AB482259A}" dt="2023-05-26T22:56:26.407" v="1235" actId="1076"/>
        <pc:sldMkLst>
          <pc:docMk/>
          <pc:sldMk cId="0" sldId="260"/>
        </pc:sldMkLst>
        <pc:spChg chg="mod">
          <ac:chgData name="Allyssia Nascimento" userId="5971ac32-321e-4cf9-a7a1-0d93df428f94" providerId="ADAL" clId="{D1B1132A-5E30-424F-8F40-337AB482259A}" dt="2023-05-26T22:56:26.407" v="1235" actId="1076"/>
          <ac:spMkLst>
            <pc:docMk/>
            <pc:sldMk cId="0" sldId="260"/>
            <ac:spMk id="996" creationId="{00000000-0000-0000-0000-000000000000}"/>
          </ac:spMkLst>
        </pc:spChg>
        <pc:picChg chg="mod">
          <ac:chgData name="Allyssia Nascimento" userId="5971ac32-321e-4cf9-a7a1-0d93df428f94" providerId="ADAL" clId="{D1B1132A-5E30-424F-8F40-337AB482259A}" dt="2023-05-26T22:56:23.714" v="1234" actId="1076"/>
          <ac:picMkLst>
            <pc:docMk/>
            <pc:sldMk cId="0" sldId="260"/>
            <ac:picMk id="3" creationId="{EC082FE5-CD96-144D-F517-569883A02E60}"/>
          </ac:picMkLst>
        </pc:picChg>
      </pc:sldChg>
      <pc:sldChg chg="modSp mod">
        <pc:chgData name="Allyssia Nascimento" userId="5971ac32-321e-4cf9-a7a1-0d93df428f94" providerId="ADAL" clId="{D1B1132A-5E30-424F-8F40-337AB482259A}" dt="2023-05-26T22:56:40.159" v="1238" actId="1076"/>
        <pc:sldMkLst>
          <pc:docMk/>
          <pc:sldMk cId="0" sldId="261"/>
        </pc:sldMkLst>
        <pc:spChg chg="mod">
          <ac:chgData name="Allyssia Nascimento" userId="5971ac32-321e-4cf9-a7a1-0d93df428f94" providerId="ADAL" clId="{D1B1132A-5E30-424F-8F40-337AB482259A}" dt="2023-05-26T22:56:40.159" v="1238" actId="1076"/>
          <ac:spMkLst>
            <pc:docMk/>
            <pc:sldMk cId="0" sldId="261"/>
            <ac:spMk id="1001" creationId="{00000000-0000-0000-0000-000000000000}"/>
          </ac:spMkLst>
        </pc:spChg>
        <pc:picChg chg="mod">
          <ac:chgData name="Allyssia Nascimento" userId="5971ac32-321e-4cf9-a7a1-0d93df428f94" providerId="ADAL" clId="{D1B1132A-5E30-424F-8F40-337AB482259A}" dt="2023-05-26T22:56:37.711" v="1237" actId="1076"/>
          <ac:picMkLst>
            <pc:docMk/>
            <pc:sldMk cId="0" sldId="261"/>
            <ac:picMk id="3" creationId="{6AAE938B-A271-5480-340E-87B05F4941BB}"/>
          </ac:picMkLst>
        </pc:picChg>
      </pc:sldChg>
      <pc:sldChg chg="addSp modSp mod">
        <pc:chgData name="Allyssia Nascimento" userId="5971ac32-321e-4cf9-a7a1-0d93df428f94" providerId="ADAL" clId="{D1B1132A-5E30-424F-8F40-337AB482259A}" dt="2023-05-26T23:19:07.984" v="2095" actId="1076"/>
        <pc:sldMkLst>
          <pc:docMk/>
          <pc:sldMk cId="0" sldId="262"/>
        </pc:sldMkLst>
        <pc:spChg chg="add mod">
          <ac:chgData name="Allyssia Nascimento" userId="5971ac32-321e-4cf9-a7a1-0d93df428f94" providerId="ADAL" clId="{D1B1132A-5E30-424F-8F40-337AB482259A}" dt="2023-05-26T23:19:05.538" v="2094" actId="1076"/>
          <ac:spMkLst>
            <pc:docMk/>
            <pc:sldMk cId="0" sldId="262"/>
            <ac:spMk id="6" creationId="{89F64A07-F245-4B9E-9FB3-A26A7862067E}"/>
          </ac:spMkLst>
        </pc:spChg>
        <pc:spChg chg="mod">
          <ac:chgData name="Allyssia Nascimento" userId="5971ac32-321e-4cf9-a7a1-0d93df428f94" providerId="ADAL" clId="{D1B1132A-5E30-424F-8F40-337AB482259A}" dt="2023-05-26T23:19:07.984" v="2095" actId="1076"/>
          <ac:spMkLst>
            <pc:docMk/>
            <pc:sldMk cId="0" sldId="262"/>
            <ac:spMk id="1005" creationId="{00000000-0000-0000-0000-000000000000}"/>
          </ac:spMkLst>
        </pc:spChg>
      </pc:sldChg>
      <pc:sldChg chg="addSp delSp modSp mod ord">
        <pc:chgData name="Allyssia Nascimento" userId="5971ac32-321e-4cf9-a7a1-0d93df428f94" providerId="ADAL" clId="{D1B1132A-5E30-424F-8F40-337AB482259A}" dt="2023-05-26T23:25:48.396" v="2108"/>
        <pc:sldMkLst>
          <pc:docMk/>
          <pc:sldMk cId="1852986110" sldId="263"/>
        </pc:sldMkLst>
        <pc:spChg chg="add del mod">
          <ac:chgData name="Allyssia Nascimento" userId="5971ac32-321e-4cf9-a7a1-0d93df428f94" providerId="ADAL" clId="{D1B1132A-5E30-424F-8F40-337AB482259A}" dt="2023-05-26T22:42:10.182" v="1069" actId="21"/>
          <ac:spMkLst>
            <pc:docMk/>
            <pc:sldMk cId="1852986110" sldId="263"/>
            <ac:spMk id="2" creationId="{AC66DE25-CB0F-4183-898D-34C7847A3693}"/>
          </ac:spMkLst>
        </pc:spChg>
        <pc:spChg chg="add mod">
          <ac:chgData name="Allyssia Nascimento" userId="5971ac32-321e-4cf9-a7a1-0d93df428f94" providerId="ADAL" clId="{D1B1132A-5E30-424F-8F40-337AB482259A}" dt="2023-05-26T22:48:19.848" v="1170" actId="1076"/>
          <ac:spMkLst>
            <pc:docMk/>
            <pc:sldMk cId="1852986110" sldId="263"/>
            <ac:spMk id="10" creationId="{B854BEBF-BD87-4364-AB1E-B5250A1961D3}"/>
          </ac:spMkLst>
        </pc:spChg>
        <pc:spChg chg="mod">
          <ac:chgData name="Allyssia Nascimento" userId="5971ac32-321e-4cf9-a7a1-0d93df428f94" providerId="ADAL" clId="{D1B1132A-5E30-424F-8F40-337AB482259A}" dt="2023-05-26T22:56:32.374" v="1236" actId="1076"/>
          <ac:spMkLst>
            <pc:docMk/>
            <pc:sldMk cId="1852986110" sldId="263"/>
            <ac:spMk id="992" creationId="{00000000-0000-0000-0000-000000000000}"/>
          </ac:spMkLst>
        </pc:spChg>
        <pc:picChg chg="del mod">
          <ac:chgData name="Allyssia Nascimento" userId="5971ac32-321e-4cf9-a7a1-0d93df428f94" providerId="ADAL" clId="{D1B1132A-5E30-424F-8F40-337AB482259A}" dt="2023-05-26T22:42:35.820" v="1090" actId="478"/>
          <ac:picMkLst>
            <pc:docMk/>
            <pc:sldMk cId="1852986110" sldId="263"/>
            <ac:picMk id="3" creationId="{4BFD4364-A959-548B-C521-25C743C7B2F8}"/>
          </ac:picMkLst>
        </pc:picChg>
        <pc:picChg chg="add del mod">
          <ac:chgData name="Allyssia Nascimento" userId="5971ac32-321e-4cf9-a7a1-0d93df428f94" providerId="ADAL" clId="{D1B1132A-5E30-424F-8F40-337AB482259A}" dt="2023-05-26T22:45:44.358" v="1097" actId="478"/>
          <ac:picMkLst>
            <pc:docMk/>
            <pc:sldMk cId="1852986110" sldId="263"/>
            <ac:picMk id="5" creationId="{ADD6F2A8-68A5-480C-AF9D-629DD006074C}"/>
          </ac:picMkLst>
        </pc:picChg>
        <pc:picChg chg="add del mod">
          <ac:chgData name="Allyssia Nascimento" userId="5971ac32-321e-4cf9-a7a1-0d93df428f94" providerId="ADAL" clId="{D1B1132A-5E30-424F-8F40-337AB482259A}" dt="2023-05-26T22:46:19.634" v="1100" actId="478"/>
          <ac:picMkLst>
            <pc:docMk/>
            <pc:sldMk cId="1852986110" sldId="263"/>
            <ac:picMk id="7" creationId="{7F51AE7F-0E12-41A2-A978-3D359CA05FAC}"/>
          </ac:picMkLst>
        </pc:picChg>
        <pc:picChg chg="add mod">
          <ac:chgData name="Allyssia Nascimento" userId="5971ac32-321e-4cf9-a7a1-0d93df428f94" providerId="ADAL" clId="{D1B1132A-5E30-424F-8F40-337AB482259A}" dt="2023-05-26T22:47:12.613" v="1104" actId="1440"/>
          <ac:picMkLst>
            <pc:docMk/>
            <pc:sldMk cId="1852986110" sldId="263"/>
            <ac:picMk id="9" creationId="{EF00A1CD-60D2-478D-A174-04FA018EBCDE}"/>
          </ac:picMkLst>
        </pc:picChg>
        <pc:picChg chg="mod">
          <ac:chgData name="Allyssia Nascimento" userId="5971ac32-321e-4cf9-a7a1-0d93df428f94" providerId="ADAL" clId="{D1B1132A-5E30-424F-8F40-337AB482259A}" dt="2023-05-26T22:48:23.614" v="1171" actId="1076"/>
          <ac:picMkLst>
            <pc:docMk/>
            <pc:sldMk cId="1852986110" sldId="263"/>
            <ac:picMk id="989" creationId="{00000000-0000-0000-0000-000000000000}"/>
          </ac:picMkLst>
        </pc:picChg>
        <pc:picChg chg="mod">
          <ac:chgData name="Allyssia Nascimento" userId="5971ac32-321e-4cf9-a7a1-0d93df428f94" providerId="ADAL" clId="{D1B1132A-5E30-424F-8F40-337AB482259A}" dt="2023-05-26T22:33:36.073" v="1017" actId="14100"/>
          <ac:picMkLst>
            <pc:docMk/>
            <pc:sldMk cId="1852986110" sldId="263"/>
            <ac:picMk id="990" creationId="{00000000-0000-0000-0000-000000000000}"/>
          </ac:picMkLst>
        </pc:picChg>
      </pc:sldChg>
      <pc:sldChg chg="addSp delSp modSp mod ord">
        <pc:chgData name="Allyssia Nascimento" userId="5971ac32-321e-4cf9-a7a1-0d93df428f94" providerId="ADAL" clId="{D1B1132A-5E30-424F-8F40-337AB482259A}" dt="2023-05-26T22:42:18.707" v="1072" actId="1076"/>
        <pc:sldMkLst>
          <pc:docMk/>
          <pc:sldMk cId="3493092737" sldId="264"/>
        </pc:sldMkLst>
        <pc:spChg chg="add mod">
          <ac:chgData name="Allyssia Nascimento" userId="5971ac32-321e-4cf9-a7a1-0d93df428f94" providerId="ADAL" clId="{D1B1132A-5E30-424F-8F40-337AB482259A}" dt="2023-05-26T22:42:18.707" v="1072" actId="1076"/>
          <ac:spMkLst>
            <pc:docMk/>
            <pc:sldMk cId="3493092737" sldId="264"/>
            <ac:spMk id="12" creationId="{6EA3DD0C-A568-4213-AC8E-8A599660B2D0}"/>
          </ac:spMkLst>
        </pc:spChg>
        <pc:spChg chg="add mod">
          <ac:chgData name="Allyssia Nascimento" userId="5971ac32-321e-4cf9-a7a1-0d93df428f94" providerId="ADAL" clId="{D1B1132A-5E30-424F-8F40-337AB482259A}" dt="2023-05-26T22:42:14.621" v="1071" actId="1076"/>
          <ac:spMkLst>
            <pc:docMk/>
            <pc:sldMk cId="3493092737" sldId="264"/>
            <ac:spMk id="13" creationId="{89BF8382-6E34-4C9A-8EA1-A8474F6CBBF7}"/>
          </ac:spMkLst>
        </pc:spChg>
        <pc:spChg chg="del mod">
          <ac:chgData name="Allyssia Nascimento" userId="5971ac32-321e-4cf9-a7a1-0d93df428f94" providerId="ADAL" clId="{D1B1132A-5E30-424F-8F40-337AB482259A}" dt="2023-05-26T22:41:23.750" v="1061" actId="478"/>
          <ac:spMkLst>
            <pc:docMk/>
            <pc:sldMk cId="3493092737" sldId="264"/>
            <ac:spMk id="992" creationId="{00000000-0000-0000-0000-000000000000}"/>
          </ac:spMkLst>
        </pc:spChg>
        <pc:picChg chg="add del mod">
          <ac:chgData name="Allyssia Nascimento" userId="5971ac32-321e-4cf9-a7a1-0d93df428f94" providerId="ADAL" clId="{D1B1132A-5E30-424F-8F40-337AB482259A}" dt="2023-05-26T22:38:40.482" v="1038" actId="478"/>
          <ac:picMkLst>
            <pc:docMk/>
            <pc:sldMk cId="3493092737" sldId="264"/>
            <ac:picMk id="3" creationId="{27FD813D-7987-4E6D-AA0D-A5A4CC32F8F9}"/>
          </ac:picMkLst>
        </pc:picChg>
        <pc:picChg chg="add mod">
          <ac:chgData name="Allyssia Nascimento" userId="5971ac32-321e-4cf9-a7a1-0d93df428f94" providerId="ADAL" clId="{D1B1132A-5E30-424F-8F40-337AB482259A}" dt="2023-05-26T22:41:58.191" v="1067" actId="1440"/>
          <ac:picMkLst>
            <pc:docMk/>
            <pc:sldMk cId="3493092737" sldId="264"/>
            <ac:picMk id="5" creationId="{A8D364A2-F145-4E56-AC55-8968A812C045}"/>
          </ac:picMkLst>
        </pc:picChg>
        <pc:picChg chg="add mod">
          <ac:chgData name="Allyssia Nascimento" userId="5971ac32-321e-4cf9-a7a1-0d93df428f94" providerId="ADAL" clId="{D1B1132A-5E30-424F-8F40-337AB482259A}" dt="2023-05-26T22:41:59.423" v="1068" actId="1440"/>
          <ac:picMkLst>
            <pc:docMk/>
            <pc:sldMk cId="3493092737" sldId="264"/>
            <ac:picMk id="7" creationId="{BFF63814-8E9A-4B04-A237-B9E2CA712C26}"/>
          </ac:picMkLst>
        </pc:picChg>
        <pc:picChg chg="mod">
          <ac:chgData name="Allyssia Nascimento" userId="5971ac32-321e-4cf9-a7a1-0d93df428f94" providerId="ADAL" clId="{D1B1132A-5E30-424F-8F40-337AB482259A}" dt="2023-05-26T22:41:05.050" v="1058" actId="1076"/>
          <ac:picMkLst>
            <pc:docMk/>
            <pc:sldMk cId="3493092737" sldId="264"/>
            <ac:picMk id="989" creationId="{00000000-0000-0000-0000-000000000000}"/>
          </ac:picMkLst>
        </pc:picChg>
      </pc:sldChg>
      <pc:sldChg chg="addSp delSp modSp new mod setBg">
        <pc:chgData name="Allyssia Nascimento" userId="5971ac32-321e-4cf9-a7a1-0d93df428f94" providerId="ADAL" clId="{D1B1132A-5E30-424F-8F40-337AB482259A}" dt="2023-05-26T23:19:49.811" v="2102" actId="1076"/>
        <pc:sldMkLst>
          <pc:docMk/>
          <pc:sldMk cId="78896934" sldId="265"/>
        </pc:sldMkLst>
        <pc:spChg chg="add mod">
          <ac:chgData name="Allyssia Nascimento" userId="5971ac32-321e-4cf9-a7a1-0d93df428f94" providerId="ADAL" clId="{D1B1132A-5E30-424F-8F40-337AB482259A}" dt="2023-05-26T21:56:29.866" v="156"/>
          <ac:spMkLst>
            <pc:docMk/>
            <pc:sldMk cId="78896934" sldId="265"/>
            <ac:spMk id="3" creationId="{E877F1E2-309D-4912-9DDF-18362360C01D}"/>
          </ac:spMkLst>
        </pc:spChg>
        <pc:spChg chg="add mod">
          <ac:chgData name="Allyssia Nascimento" userId="5971ac32-321e-4cf9-a7a1-0d93df428f94" providerId="ADAL" clId="{D1B1132A-5E30-424F-8F40-337AB482259A}" dt="2023-05-26T23:19:49.811" v="2102" actId="1076"/>
          <ac:spMkLst>
            <pc:docMk/>
            <pc:sldMk cId="78896934" sldId="265"/>
            <ac:spMk id="4" creationId="{430B309E-882B-4D10-B21B-0382445BFAC9}"/>
          </ac:spMkLst>
        </pc:spChg>
        <pc:spChg chg="add mod">
          <ac:chgData name="Allyssia Nascimento" userId="5971ac32-321e-4cf9-a7a1-0d93df428f94" providerId="ADAL" clId="{D1B1132A-5E30-424F-8F40-337AB482259A}" dt="2023-05-26T23:19:46.938" v="2101" actId="1076"/>
          <ac:spMkLst>
            <pc:docMk/>
            <pc:sldMk cId="78896934" sldId="265"/>
            <ac:spMk id="5" creationId="{99F5BEB2-216F-4CDB-BB62-86BAD743BF26}"/>
          </ac:spMkLst>
        </pc:spChg>
        <pc:spChg chg="add mod">
          <ac:chgData name="Allyssia Nascimento" userId="5971ac32-321e-4cf9-a7a1-0d93df428f94" providerId="ADAL" clId="{D1B1132A-5E30-424F-8F40-337AB482259A}" dt="2023-05-26T22:29:51.338" v="988" actId="1076"/>
          <ac:spMkLst>
            <pc:docMk/>
            <pc:sldMk cId="78896934" sldId="265"/>
            <ac:spMk id="6" creationId="{5D241DC4-8EC2-43E0-A9FD-54937C3F5F31}"/>
          </ac:spMkLst>
        </pc:spChg>
        <pc:spChg chg="add del mod">
          <ac:chgData name="Allyssia Nascimento" userId="5971ac32-321e-4cf9-a7a1-0d93df428f94" providerId="ADAL" clId="{D1B1132A-5E30-424F-8F40-337AB482259A}" dt="2023-05-26T22:18:00.035" v="429"/>
          <ac:spMkLst>
            <pc:docMk/>
            <pc:sldMk cId="78896934" sldId="265"/>
            <ac:spMk id="7" creationId="{70AA510F-610D-459B-92EE-6AF0CCBFE3F6}"/>
          </ac:spMkLst>
        </pc:spChg>
        <pc:spChg chg="add del mod">
          <ac:chgData name="Allyssia Nascimento" userId="5971ac32-321e-4cf9-a7a1-0d93df428f94" providerId="ADAL" clId="{D1B1132A-5E30-424F-8F40-337AB482259A}" dt="2023-05-26T22:18:42.468" v="452"/>
          <ac:spMkLst>
            <pc:docMk/>
            <pc:sldMk cId="78896934" sldId="265"/>
            <ac:spMk id="8" creationId="{56819FC3-5C50-4C7B-9A2C-12CCF1884A23}"/>
          </ac:spMkLst>
        </pc:spChg>
        <pc:spChg chg="add del mod">
          <ac:chgData name="Allyssia Nascimento" userId="5971ac32-321e-4cf9-a7a1-0d93df428f94" providerId="ADAL" clId="{D1B1132A-5E30-424F-8F40-337AB482259A}" dt="2023-05-26T22:19:57.941" v="462" actId="478"/>
          <ac:spMkLst>
            <pc:docMk/>
            <pc:sldMk cId="78896934" sldId="265"/>
            <ac:spMk id="9" creationId="{8F9E9EDC-817D-4F3A-BFAC-DC717909FA31}"/>
          </ac:spMkLst>
        </pc:spChg>
        <pc:spChg chg="add mod">
          <ac:chgData name="Allyssia Nascimento" userId="5971ac32-321e-4cf9-a7a1-0d93df428f94" providerId="ADAL" clId="{D1B1132A-5E30-424F-8F40-337AB482259A}" dt="2023-05-26T22:29:05.385" v="979" actId="1076"/>
          <ac:spMkLst>
            <pc:docMk/>
            <pc:sldMk cId="78896934" sldId="265"/>
            <ac:spMk id="10" creationId="{B3FED1A8-3621-4BFD-ACF6-6A344BB426C3}"/>
          </ac:spMkLst>
        </pc:spChg>
        <pc:picChg chg="add mod">
          <ac:chgData name="Allyssia Nascimento" userId="5971ac32-321e-4cf9-a7a1-0d93df428f94" providerId="ADAL" clId="{D1B1132A-5E30-424F-8F40-337AB482259A}" dt="2023-05-26T21:56:29.866" v="156"/>
          <ac:picMkLst>
            <pc:docMk/>
            <pc:sldMk cId="78896934" sldId="265"/>
            <ac:picMk id="2" creationId="{AFE1538D-1BEF-4627-874C-F8643A83439F}"/>
          </ac:picMkLst>
        </pc:picChg>
        <pc:picChg chg="add mod">
          <ac:chgData name="Allyssia Nascimento" userId="5971ac32-321e-4cf9-a7a1-0d93df428f94" providerId="ADAL" clId="{D1B1132A-5E30-424F-8F40-337AB482259A}" dt="2023-05-26T23:19:44.829" v="2100" actId="1076"/>
          <ac:picMkLst>
            <pc:docMk/>
            <pc:sldMk cId="78896934" sldId="265"/>
            <ac:picMk id="11" creationId="{CB2CBC65-10B9-404B-AD1B-F2204D3FD6F9}"/>
          </ac:picMkLst>
        </pc:picChg>
      </pc:sldChg>
      <pc:sldChg chg="addSp delSp modSp add mod ord">
        <pc:chgData name="Allyssia Nascimento" userId="5971ac32-321e-4cf9-a7a1-0d93df428f94" providerId="ADAL" clId="{D1B1132A-5E30-424F-8F40-337AB482259A}" dt="2023-05-26T23:25:49.415" v="2110"/>
        <pc:sldMkLst>
          <pc:docMk/>
          <pc:sldMk cId="2683167507" sldId="266"/>
        </pc:sldMkLst>
        <pc:spChg chg="del mod">
          <ac:chgData name="Allyssia Nascimento" userId="5971ac32-321e-4cf9-a7a1-0d93df428f94" providerId="ADAL" clId="{D1B1132A-5E30-424F-8F40-337AB482259A}" dt="2023-05-26T22:48:46.455" v="1191" actId="478"/>
          <ac:spMkLst>
            <pc:docMk/>
            <pc:sldMk cId="2683167507" sldId="266"/>
            <ac:spMk id="10" creationId="{B854BEBF-BD87-4364-AB1E-B5250A1961D3}"/>
          </ac:spMkLst>
        </pc:spChg>
        <pc:spChg chg="mod">
          <ac:chgData name="Allyssia Nascimento" userId="5971ac32-321e-4cf9-a7a1-0d93df428f94" providerId="ADAL" clId="{D1B1132A-5E30-424F-8F40-337AB482259A}" dt="2023-05-26T22:48:38.966" v="1188" actId="20577"/>
          <ac:spMkLst>
            <pc:docMk/>
            <pc:sldMk cId="2683167507" sldId="266"/>
            <ac:spMk id="992" creationId="{00000000-0000-0000-0000-000000000000}"/>
          </ac:spMkLst>
        </pc:spChg>
        <pc:picChg chg="add mod">
          <ac:chgData name="Allyssia Nascimento" userId="5971ac32-321e-4cf9-a7a1-0d93df428f94" providerId="ADAL" clId="{D1B1132A-5E30-424F-8F40-337AB482259A}" dt="2023-05-26T22:49:08.846" v="1197" actId="1440"/>
          <ac:picMkLst>
            <pc:docMk/>
            <pc:sldMk cId="2683167507" sldId="266"/>
            <ac:picMk id="3" creationId="{C729FFFE-5B06-4DE0-8DF1-906E6D5ABF89}"/>
          </ac:picMkLst>
        </pc:picChg>
        <pc:picChg chg="del">
          <ac:chgData name="Allyssia Nascimento" userId="5971ac32-321e-4cf9-a7a1-0d93df428f94" providerId="ADAL" clId="{D1B1132A-5E30-424F-8F40-337AB482259A}" dt="2023-05-26T22:48:41.926" v="1189" actId="478"/>
          <ac:picMkLst>
            <pc:docMk/>
            <pc:sldMk cId="2683167507" sldId="266"/>
            <ac:picMk id="9" creationId="{EF00A1CD-60D2-478D-A174-04FA018EBCDE}"/>
          </ac:picMkLst>
        </pc:picChg>
        <pc:picChg chg="mod">
          <ac:chgData name="Allyssia Nascimento" userId="5971ac32-321e-4cf9-a7a1-0d93df428f94" providerId="ADAL" clId="{D1B1132A-5E30-424F-8F40-337AB482259A}" dt="2023-05-26T22:49:16.523" v="1198" actId="1076"/>
          <ac:picMkLst>
            <pc:docMk/>
            <pc:sldMk cId="2683167507" sldId="266"/>
            <ac:picMk id="989" creationId="{00000000-0000-0000-0000-000000000000}"/>
          </ac:picMkLst>
        </pc:picChg>
      </pc:sldChg>
    </pc:docChg>
  </pc:docChgLst>
  <pc:docChgLst>
    <pc:chgData name="Josinaldo Rodrigues Dos Santos" userId="0fa80541-1a95-4e9c-af1b-49cdf4877727" providerId="ADAL" clId="{33C9DC32-12F0-4063-8422-D4EA58A8B2D2}"/>
    <pc:docChg chg="addSld delSld modSld">
      <pc:chgData name="Josinaldo Rodrigues Dos Santos" userId="0fa80541-1a95-4e9c-af1b-49cdf4877727" providerId="ADAL" clId="{33C9DC32-12F0-4063-8422-D4EA58A8B2D2}" dt="2023-05-24T22:42:14.505" v="60" actId="1076"/>
      <pc:docMkLst>
        <pc:docMk/>
      </pc:docMkLst>
      <pc:sldChg chg="addSp modSp mod">
        <pc:chgData name="Josinaldo Rodrigues Dos Santos" userId="0fa80541-1a95-4e9c-af1b-49cdf4877727" providerId="ADAL" clId="{33C9DC32-12F0-4063-8422-D4EA58A8B2D2}" dt="2023-05-24T22:42:14.505" v="60" actId="1076"/>
        <pc:sldMkLst>
          <pc:docMk/>
          <pc:sldMk cId="0" sldId="259"/>
        </pc:sldMkLst>
        <pc:spChg chg="mod">
          <ac:chgData name="Josinaldo Rodrigues Dos Santos" userId="0fa80541-1a95-4e9c-af1b-49cdf4877727" providerId="ADAL" clId="{33C9DC32-12F0-4063-8422-D4EA58A8B2D2}" dt="2023-05-24T22:35:55.760" v="25" actId="20577"/>
          <ac:spMkLst>
            <pc:docMk/>
            <pc:sldMk cId="0" sldId="259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14.505" v="60" actId="1076"/>
          <ac:picMkLst>
            <pc:docMk/>
            <pc:sldMk cId="0" sldId="259"/>
            <ac:picMk id="3" creationId="{F46A35CB-B375-ECAE-F5C3-64222B5ABE5B}"/>
          </ac:picMkLst>
        </pc:picChg>
      </pc:sldChg>
      <pc:sldChg chg="addSp modSp mod">
        <pc:chgData name="Josinaldo Rodrigues Dos Santos" userId="0fa80541-1a95-4e9c-af1b-49cdf4877727" providerId="ADAL" clId="{33C9DC32-12F0-4063-8422-D4EA58A8B2D2}" dt="2023-05-24T22:41:53.910" v="56" actId="1076"/>
        <pc:sldMkLst>
          <pc:docMk/>
          <pc:sldMk cId="0" sldId="261"/>
        </pc:sldMkLst>
        <pc:picChg chg="add mod">
          <ac:chgData name="Josinaldo Rodrigues Dos Santos" userId="0fa80541-1a95-4e9c-af1b-49cdf4877727" providerId="ADAL" clId="{33C9DC32-12F0-4063-8422-D4EA58A8B2D2}" dt="2023-05-24T22:41:53.910" v="56" actId="1076"/>
          <ac:picMkLst>
            <pc:docMk/>
            <pc:sldMk cId="0" sldId="261"/>
            <ac:picMk id="3" creationId="{6AAE938B-A271-5480-340E-87B05F4941BB}"/>
          </ac:picMkLst>
        </pc:picChg>
      </pc:sldChg>
      <pc:sldChg chg="addSp modSp add mod">
        <pc:chgData name="Josinaldo Rodrigues Dos Santos" userId="0fa80541-1a95-4e9c-af1b-49cdf4877727" providerId="ADAL" clId="{33C9DC32-12F0-4063-8422-D4EA58A8B2D2}" dt="2023-05-24T22:42:05.703" v="58" actId="1076"/>
        <pc:sldMkLst>
          <pc:docMk/>
          <pc:sldMk cId="1852986110" sldId="263"/>
        </pc:sldMkLst>
        <pc:spChg chg="mod">
          <ac:chgData name="Josinaldo Rodrigues Dos Santos" userId="0fa80541-1a95-4e9c-af1b-49cdf4877727" providerId="ADAL" clId="{33C9DC32-12F0-4063-8422-D4EA58A8B2D2}" dt="2023-05-24T22:39:35.604" v="50" actId="20577"/>
          <ac:spMkLst>
            <pc:docMk/>
            <pc:sldMk cId="1852986110" sldId="263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05.703" v="58" actId="1076"/>
          <ac:picMkLst>
            <pc:docMk/>
            <pc:sldMk cId="1852986110" sldId="263"/>
            <ac:picMk id="3" creationId="{4BFD4364-A959-548B-C521-25C743C7B2F8}"/>
          </ac:picMkLst>
        </pc:picChg>
      </pc:sldChg>
      <pc:sldChg chg="add del">
        <pc:chgData name="Josinaldo Rodrigues Dos Santos" userId="0fa80541-1a95-4e9c-af1b-49cdf4877727" providerId="ADAL" clId="{33C9DC32-12F0-4063-8422-D4EA58A8B2D2}" dt="2023-05-24T22:39:13.001" v="33" actId="2696"/>
        <pc:sldMkLst>
          <pc:docMk/>
          <pc:sldMk cId="2186406664" sldId="264"/>
        </pc:sldMkLst>
      </pc:sldChg>
      <pc:sldChg chg="add">
        <pc:chgData name="Josinaldo Rodrigues Dos Santos" userId="0fa80541-1a95-4e9c-af1b-49cdf4877727" providerId="ADAL" clId="{33C9DC32-12F0-4063-8422-D4EA58A8B2D2}" dt="2023-05-24T22:39:20.573" v="34" actId="2890"/>
        <pc:sldMkLst>
          <pc:docMk/>
          <pc:sldMk cId="3493092737" sldId="264"/>
        </pc:sldMkLst>
      </pc:sldChg>
    </pc:docChg>
  </pc:docChgLst>
  <pc:docChgLst>
    <pc:chgData name="Allyssia Nascimento" userId="5971ac32-321e-4cf9-a7a1-0d93df428f94" providerId="ADAL" clId="{B007FA5F-6D21-47CF-99BE-FBFAC9FC1496}"/>
    <pc:docChg chg="custSel modSld">
      <pc:chgData name="Allyssia Nascimento" userId="5971ac32-321e-4cf9-a7a1-0d93df428f94" providerId="ADAL" clId="{B007FA5F-6D21-47CF-99BE-FBFAC9FC1496}" dt="2023-05-26T23:40:48.207" v="13" actId="1076"/>
      <pc:docMkLst>
        <pc:docMk/>
      </pc:docMkLst>
      <pc:sldChg chg="addSp delSp modSp mod">
        <pc:chgData name="Allyssia Nascimento" userId="5971ac32-321e-4cf9-a7a1-0d93df428f94" providerId="ADAL" clId="{B007FA5F-6D21-47CF-99BE-FBFAC9FC1496}" dt="2023-05-26T23:40:27.716" v="12" actId="1076"/>
        <pc:sldMkLst>
          <pc:docMk/>
          <pc:sldMk cId="0" sldId="261"/>
        </pc:sldMkLst>
        <pc:spChg chg="add del">
          <ac:chgData name="Allyssia Nascimento" userId="5971ac32-321e-4cf9-a7a1-0d93df428f94" providerId="ADAL" clId="{B007FA5F-6D21-47CF-99BE-FBFAC9FC1496}" dt="2023-05-26T23:39:53.560" v="2" actId="478"/>
          <ac:spMkLst>
            <pc:docMk/>
            <pc:sldMk cId="0" sldId="261"/>
            <ac:spMk id="2" creationId="{8A8ED588-E548-42AD-BE46-36945252B9FC}"/>
          </ac:spMkLst>
        </pc:spChg>
        <pc:picChg chg="del">
          <ac:chgData name="Allyssia Nascimento" userId="5971ac32-321e-4cf9-a7a1-0d93df428f94" providerId="ADAL" clId="{B007FA5F-6D21-47CF-99BE-FBFAC9FC1496}" dt="2023-05-26T23:39:49.830" v="0" actId="478"/>
          <ac:picMkLst>
            <pc:docMk/>
            <pc:sldMk cId="0" sldId="261"/>
            <ac:picMk id="3" creationId="{6AAE938B-A271-5480-340E-87B05F4941BB}"/>
          </ac:picMkLst>
        </pc:picChg>
        <pc:picChg chg="add mod">
          <ac:chgData name="Allyssia Nascimento" userId="5971ac32-321e-4cf9-a7a1-0d93df428f94" providerId="ADAL" clId="{B007FA5F-6D21-47CF-99BE-FBFAC9FC1496}" dt="2023-05-26T23:40:27.716" v="12" actId="1076"/>
          <ac:picMkLst>
            <pc:docMk/>
            <pc:sldMk cId="0" sldId="261"/>
            <ac:picMk id="5" creationId="{0C85E78F-7CF5-4B7F-9584-533D2CACDD70}"/>
          </ac:picMkLst>
        </pc:picChg>
      </pc:sldChg>
      <pc:sldChg chg="modSp mod">
        <pc:chgData name="Allyssia Nascimento" userId="5971ac32-321e-4cf9-a7a1-0d93df428f94" providerId="ADAL" clId="{B007FA5F-6D21-47CF-99BE-FBFAC9FC1496}" dt="2023-05-26T23:40:48.207" v="13" actId="1076"/>
        <pc:sldMkLst>
          <pc:docMk/>
          <pc:sldMk cId="3493092737" sldId="264"/>
        </pc:sldMkLst>
        <pc:spChg chg="mod">
          <ac:chgData name="Allyssia Nascimento" userId="5971ac32-321e-4cf9-a7a1-0d93df428f94" providerId="ADAL" clId="{B007FA5F-6D21-47CF-99BE-FBFAC9FC1496}" dt="2023-05-26T23:40:48.207" v="13" actId="1076"/>
          <ac:spMkLst>
            <pc:docMk/>
            <pc:sldMk cId="3493092737" sldId="264"/>
            <ac:spMk id="13" creationId="{89BF8382-6E34-4C9A-8EA1-A8474F6CBB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50FC67-F602-4333-8D3B-52E20D572BD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CF9033-1FAF-4A20-BC76-5986DFDD27B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194D2F-0E23-4C31-919B-B6EB75E57C06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D240FC-187E-406D-AFE6-F832EC5E76E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F9077BA-F383-4DFB-8C88-CF329F5A4FC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4340E0-1123-4ADF-8CE7-5EBEEB55B58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47CCA5-4BB9-4EEC-95FD-77607ED6BEB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1322890-C847-45CD-A279-A21FC0AC03D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FC963C-2F7E-4EAB-8E69-C5D11D1FA85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68C51C5-7F80-4326-81A2-21F5072E4E4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24D7A5-F09E-48EC-923F-F997C10F3B6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74CC9B-0937-49B9-98FD-48A824D88A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CB06924-055F-4715-AE2D-164B64E285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B12AF39-044D-452E-A3EF-3FB10588B6A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C4CAF7-B709-4F08-B12C-D2E225873B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2FB3C93-AB55-469F-A3AC-F47E5DB3C36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5AF5780-AB00-4C2D-ADA6-BFBCE279CF7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E264537-245A-45FF-B405-982729DE22B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307D3AB-8A42-4B81-AD60-55A3E0ED62A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ACD4E7-72A3-4E5A-8895-59EBAA05C41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FEBC76-CADF-4924-BBF0-A821C3C31473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7F84634-C9A2-4796-8782-765561E0BFB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5771E8-D8DE-44F6-B2AF-BF36FA2C1B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FBBBEA-98F5-49F7-AC13-CBE02753E85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FF8DE3F-B425-46AD-BAD3-6E577F6A5F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6EB314-CF1A-4ED7-9410-D07D6CFCAB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FD2CD1D-7946-4B8D-9816-4C9BF6A3221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51A0475-DC70-4D10-B86F-A502EC16B52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D6D408D-1C48-4B52-B814-CE8E04E5024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917BD5C-DAE4-4CE9-976A-FB82CE409AE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22FAFEB-509A-4DDA-A808-21B72250219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E42709A-5C36-4D4B-AC39-8181ACC3399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7972643-699E-46B0-9E3E-4ADE8BCC86D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941C28-CC9E-4F5A-9152-874660188BA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F9BC6C1-9F91-4492-A2E4-2B694B931B3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9BA55DE-ECE5-452E-884C-E7CCF899B71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47C12EA-8044-4F49-A4D1-83F89110730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FDD5514-15D8-471A-B0D7-C6C206B16F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372C918-F53C-4C6C-AD24-F82973FC446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BDFD0B9-01C5-4D9E-A5F0-4AC958FAFC1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69E82EB-CBED-42F5-91C5-5E0A181A4AE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279221-347F-4A2A-80A9-72D538411DF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0F6C51F-A835-409A-919B-8AE138DB48D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5231894-C1EC-408B-84DE-0C4887F99D4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66B9C6-C919-4B5C-955C-5CF75E827AB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BF08529-45BF-4FFF-A375-65518F04BA9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1B4ECCC-6464-473F-960F-C4EF22DC91E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F31DF52-D319-49E4-AA9E-A4353AD6EC1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B4C6C7E-DC85-4DB1-813F-CBA64C717EC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4FF1682-2A1A-42CA-A475-602EBB7EE25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372028D-6624-440D-B05A-C4B6E40F56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4D0E12C-B260-4FBB-8731-ECFA5F32427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237C1C3-F2C9-4E27-95BD-5EF0998F1A9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535B9E6-48FF-4694-BF05-9BC447D2A19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B3142-DC66-4B0F-A9C7-DB6E23686B9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9745B5-A705-4F81-B7E3-9F18A108D81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31D1A3C-E119-4C15-ADA9-171D14AE7DF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010E8F2-799C-4BD6-A361-B6A2BA0E02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8037E71-A3A6-4252-841F-8D9D0AD21FC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613E01A-725A-4990-AFFF-E617D593AA5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59B28FD-BF1D-43B1-A4FB-03EB53F5FEC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9B9D1AD-3FCB-4CE4-B231-7B5F808447F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CF91DCE-462C-44CB-A811-8C11AF760B0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8149C09-85D7-4B10-8412-F8975F3B1A4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3BCCB50-2E8F-4940-95A1-071DE5CFD17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110E750-8787-4BC6-A69F-2551C2F8EE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8D45791-415C-44EF-84CA-A881A76A117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932EE-964A-4270-A8C1-770F34144C3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7A238F8-7567-4F64-A0D8-B9FDF39B568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C1945E0-61A1-4D9D-B8CC-41FEEFFBBD2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2C3FB51-510A-4EDB-827A-59EE0E4E2D5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BB63598-312B-4DD5-8368-64436557ED9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FF3D4CD-EE39-4ED0-B878-AF89E397153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008D82A-5ADD-4F97-ACF8-F98267F8E91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07F23B4-BABB-4E02-BD45-286D1094096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A936EE6-A7B4-4972-86F6-FF264A7956C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8ED2350-9513-4D30-8ACB-7DE19BA50E9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B82E7D-58F6-4795-ACD1-6898FCDD821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F066E7D-76E3-467F-9C11-7E0A5F2E55D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12F2C19-E12B-4EE8-A463-4A47B28AF75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5E271DD-08B5-4CE4-8AC7-26FF9C0073D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7A66861-C6C1-41B9-8BB9-81C85729B97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3E0EA96-A86B-43EF-82BC-8D2545A8D50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858719-123A-4AFC-9CB5-B9FEE28D2C9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EE2F84-6FC2-4A40-B975-3DDBF77B3E6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4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4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6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6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79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80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181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6" name="PlaceHolder 2"/>
          <p:cNvSpPr>
            <a:spLocks noGrp="1"/>
          </p:cNvSpPr>
          <p:nvPr>
            <p:ph type="ftr" idx="4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7" name="PlaceHolder 3"/>
          <p:cNvSpPr>
            <a:spLocks noGrp="1"/>
          </p:cNvSpPr>
          <p:nvPr>
            <p:ph type="sldNum" idx="5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D84CDB-2505-4604-B128-1F551EFEA8F3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dt" idx="6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7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7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0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1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18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319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74" name="PlaceHolder 2"/>
          <p:cNvSpPr>
            <a:spLocks noGrp="1"/>
          </p:cNvSpPr>
          <p:nvPr>
            <p:ph type="ftr" idx="7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75" name="PlaceHolder 3"/>
          <p:cNvSpPr>
            <a:spLocks noGrp="1"/>
          </p:cNvSpPr>
          <p:nvPr>
            <p:ph type="sldNum" idx="8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BB5EED-9BAD-482F-824E-AE849ACF6EE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 idx="9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14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15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16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7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8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8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9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0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1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2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43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44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5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6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7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8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9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0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1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2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3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5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55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56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1" name="PlaceHolder 2"/>
          <p:cNvSpPr>
            <a:spLocks noGrp="1"/>
          </p:cNvSpPr>
          <p:nvPr>
            <p:ph type="ftr" idx="10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12" name="PlaceHolder 3"/>
          <p:cNvSpPr>
            <a:spLocks noGrp="1"/>
          </p:cNvSpPr>
          <p:nvPr>
            <p:ph type="sldNum" idx="11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DC9AF-DFBC-4B0E-B51F-7416A9BA6AEC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dt" idx="12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5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5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5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8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8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9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9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59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48" name="PlaceHolder 2"/>
          <p:cNvSpPr>
            <a:spLocks noGrp="1"/>
          </p:cNvSpPr>
          <p:nvPr>
            <p:ph type="ftr" idx="13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49" name="PlaceHolder 3"/>
          <p:cNvSpPr>
            <a:spLocks noGrp="1"/>
          </p:cNvSpPr>
          <p:nvPr>
            <p:ph type="sldNum" idx="14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DA5CA4-4A1A-446C-AAF2-A6B3171C9E1E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dt" idx="15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88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89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90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2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3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4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5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6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7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8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9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0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1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2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3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4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5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6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17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18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9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0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1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2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3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4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5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6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7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72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29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730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5" name="PlaceHolder 2"/>
          <p:cNvSpPr>
            <a:spLocks noGrp="1"/>
          </p:cNvSpPr>
          <p:nvPr>
            <p:ph type="ftr" idx="16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86" name="PlaceHolder 3"/>
          <p:cNvSpPr>
            <a:spLocks noGrp="1"/>
          </p:cNvSpPr>
          <p:nvPr>
            <p:ph type="sldNum" idx="17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CBB1A6-966B-4307-99A8-4A8EB4A67810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 type="dt" idx="18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2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82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82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5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5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865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66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867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2" name="PlaceHolder 2"/>
          <p:cNvSpPr>
            <a:spLocks noGrp="1"/>
          </p:cNvSpPr>
          <p:nvPr>
            <p:ph type="ftr" idx="19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3" name="PlaceHolder 3"/>
          <p:cNvSpPr>
            <a:spLocks noGrp="1"/>
          </p:cNvSpPr>
          <p:nvPr>
            <p:ph type="sldNum" idx="20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999AEF-95CF-4D3C-A65C-D27E01A452DF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‹#›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924" name="PlaceHolder 4"/>
          <p:cNvSpPr>
            <a:spLocks noGrp="1"/>
          </p:cNvSpPr>
          <p:nvPr>
            <p:ph type="dt" idx="21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trello.com/b/JbKGAHt1/dash-ipiranga-dados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github.com/erickofs/gasappdash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Picture 2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10059850" y="5934348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8" name="Imagem 967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9" name="Forma Livre: Forma 968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TextBox 14"/>
          <p:cNvSpPr/>
          <p:nvPr/>
        </p:nvSpPr>
        <p:spPr>
          <a:xfrm>
            <a:off x="3138259" y="2675817"/>
            <a:ext cx="1763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ALLYSSIA NASCIMENTO</a:t>
            </a:r>
          </a:p>
        </p:txBody>
      </p:sp>
      <p:sp>
        <p:nvSpPr>
          <p:cNvPr id="971" name="Picture 17"/>
          <p:cNvSpPr/>
          <p:nvPr/>
        </p:nvSpPr>
        <p:spPr>
          <a:xfrm>
            <a:off x="7481720" y="1091973"/>
            <a:ext cx="1566677" cy="1555307"/>
          </a:xfrm>
          <a:prstGeom prst="ellipse">
            <a:avLst/>
          </a:prstGeom>
          <a:blipFill rotWithShape="0">
            <a:blip r:embed="rId4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TextBox 18"/>
          <p:cNvSpPr/>
          <p:nvPr/>
        </p:nvSpPr>
        <p:spPr>
          <a:xfrm>
            <a:off x="7668238" y="2763776"/>
            <a:ext cx="11936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400" b="1" strike="noStrike" spc="-1" dirty="0">
                <a:solidFill>
                  <a:srgbClr val="0000FF"/>
                </a:solidFill>
                <a:latin typeface="Tw Cen MT"/>
                <a:ea typeface="DejaVu Sans"/>
              </a:rPr>
              <a:t>ERICK SOUZA</a:t>
            </a:r>
            <a:endParaRPr lang="pt-BR" sz="1400" b="0" strike="noStrike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973" name="Picture 20"/>
          <p:cNvSpPr/>
          <p:nvPr/>
        </p:nvSpPr>
        <p:spPr>
          <a:xfrm>
            <a:off x="9564630" y="1190787"/>
            <a:ext cx="1493281" cy="1434241"/>
          </a:xfrm>
          <a:prstGeom prst="ellipse">
            <a:avLst/>
          </a:prstGeom>
          <a:blipFill rotWithShape="0">
            <a:blip r:embed="rId5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TextBox 21"/>
          <p:cNvSpPr/>
          <p:nvPr/>
        </p:nvSpPr>
        <p:spPr>
          <a:xfrm>
            <a:off x="9564630" y="2768909"/>
            <a:ext cx="1619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FERNANDO OLIVEIRA</a:t>
            </a:r>
          </a:p>
        </p:txBody>
      </p:sp>
      <p:sp>
        <p:nvSpPr>
          <p:cNvPr id="975" name="Picture 23"/>
          <p:cNvSpPr/>
          <p:nvPr/>
        </p:nvSpPr>
        <p:spPr>
          <a:xfrm>
            <a:off x="3477459" y="3805502"/>
            <a:ext cx="1579680" cy="1549595"/>
          </a:xfrm>
          <a:prstGeom prst="ellipse">
            <a:avLst/>
          </a:prstGeom>
          <a:blipFill rotWithShape="0">
            <a:blip r:embed="rId6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6" name="TextBox 24"/>
          <p:cNvSpPr/>
          <p:nvPr/>
        </p:nvSpPr>
        <p:spPr>
          <a:xfrm>
            <a:off x="3401859" y="5529784"/>
            <a:ext cx="1655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GABRIEL PROCÓPIO</a:t>
            </a:r>
          </a:p>
        </p:txBody>
      </p:sp>
      <p:sp>
        <p:nvSpPr>
          <p:cNvPr id="977" name="Picture 26"/>
          <p:cNvSpPr/>
          <p:nvPr/>
        </p:nvSpPr>
        <p:spPr>
          <a:xfrm>
            <a:off x="5513209" y="3932056"/>
            <a:ext cx="1579680" cy="1434241"/>
          </a:xfrm>
          <a:prstGeom prst="ellipse">
            <a:avLst/>
          </a:prstGeom>
          <a:blipFill rotWithShape="0">
            <a:blip r:embed="rId7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8" name="TextBox 27"/>
          <p:cNvSpPr/>
          <p:nvPr/>
        </p:nvSpPr>
        <p:spPr>
          <a:xfrm>
            <a:off x="5617609" y="5568459"/>
            <a:ext cx="1475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 err="1">
                <a:solidFill>
                  <a:srgbClr val="0000FF"/>
                </a:solidFill>
                <a:latin typeface="Tw Cen MT"/>
              </a:rPr>
              <a:t>JEVERSON</a:t>
            </a:r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 SANTOS</a:t>
            </a:r>
          </a:p>
        </p:txBody>
      </p:sp>
      <p:sp>
        <p:nvSpPr>
          <p:cNvPr id="979" name="Picture 29"/>
          <p:cNvSpPr/>
          <p:nvPr/>
        </p:nvSpPr>
        <p:spPr>
          <a:xfrm>
            <a:off x="9708938" y="3889938"/>
            <a:ext cx="1579680" cy="1520281"/>
          </a:xfrm>
          <a:prstGeom prst="ellipse">
            <a:avLst/>
          </a:prstGeom>
          <a:blipFill rotWithShape="0">
            <a:blip r:embed="rId8"/>
            <a:srcRect/>
            <a:stretch/>
          </a:blipFill>
          <a:ln w="19050">
            <a:noFill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0" name="TextBox 31"/>
          <p:cNvSpPr/>
          <p:nvPr/>
        </p:nvSpPr>
        <p:spPr>
          <a:xfrm>
            <a:off x="9923179" y="5531400"/>
            <a:ext cx="1223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TIAGO </a:t>
            </a:r>
            <a:r>
              <a:rPr lang="pt-BR" sz="1400" b="1" spc="-1" dirty="0" err="1">
                <a:solidFill>
                  <a:srgbClr val="0000FF"/>
                </a:solidFill>
                <a:latin typeface="Tw Cen MT"/>
              </a:rPr>
              <a:t>ALMANI</a:t>
            </a:r>
            <a:endParaRPr lang="pt-BR" sz="1400" b="1" spc="-1" dirty="0">
              <a:solidFill>
                <a:srgbClr val="0000FF"/>
              </a:solidFill>
              <a:latin typeface="Tw Cen MT"/>
            </a:endParaRPr>
          </a:p>
        </p:txBody>
      </p:sp>
      <p:sp>
        <p:nvSpPr>
          <p:cNvPr id="981" name="Picture 13"/>
          <p:cNvSpPr/>
          <p:nvPr/>
        </p:nvSpPr>
        <p:spPr>
          <a:xfrm>
            <a:off x="3282751" y="1029434"/>
            <a:ext cx="1579680" cy="1549594"/>
          </a:xfrm>
          <a:prstGeom prst="ellipse">
            <a:avLst/>
          </a:prstGeom>
          <a:blipFill rotWithShape="0">
            <a:blip r:embed="rId9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2" name="TextBox 15"/>
          <p:cNvSpPr/>
          <p:nvPr/>
        </p:nvSpPr>
        <p:spPr>
          <a:xfrm>
            <a:off x="5327879" y="2661740"/>
            <a:ext cx="1907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CRISTIANE GIGLIO LAMAS</a:t>
            </a:r>
          </a:p>
        </p:txBody>
      </p:sp>
      <p:sp>
        <p:nvSpPr>
          <p:cNvPr id="983" name="Picture 9"/>
          <p:cNvSpPr/>
          <p:nvPr/>
        </p:nvSpPr>
        <p:spPr>
          <a:xfrm>
            <a:off x="5483929" y="1095087"/>
            <a:ext cx="1493280" cy="1453680"/>
          </a:xfrm>
          <a:prstGeom prst="ellipse">
            <a:avLst/>
          </a:prstGeom>
          <a:blipFill rotWithShape="0">
            <a:blip r:embed="rId10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CaixaDeTexto 983"/>
          <p:cNvSpPr txBox="1"/>
          <p:nvPr/>
        </p:nvSpPr>
        <p:spPr>
          <a:xfrm>
            <a:off x="3017209" y="130710"/>
            <a:ext cx="7920000" cy="72403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strike="noStrike" spc="-1" dirty="0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rPr>
              <a:t>Integrantes da equipe:</a:t>
            </a:r>
            <a:endParaRPr lang="pt-BR" sz="4000" b="0" strike="noStrike" spc="-1" dirty="0"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9F5019-555C-E600-7858-32D899953F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14382" r="10867" b="10641"/>
          <a:stretch/>
        </p:blipFill>
        <p:spPr>
          <a:xfrm>
            <a:off x="7624559" y="3931681"/>
            <a:ext cx="1579680" cy="1520281"/>
          </a:xfrm>
          <a:prstGeom prst="ellipse">
            <a:avLst/>
          </a:prstGeom>
          <a:ln w="635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96AC0432-218A-587E-3891-437DB316BF26}"/>
              </a:ext>
            </a:extLst>
          </p:cNvPr>
          <p:cNvSpPr/>
          <p:nvPr/>
        </p:nvSpPr>
        <p:spPr>
          <a:xfrm>
            <a:off x="7548959" y="5568459"/>
            <a:ext cx="1763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JOSINALDO DOS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Picture 4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9" name="Imagem 998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0" name="Forma Livre: Forma 999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1" name="CaixaDeTexto 1000"/>
          <p:cNvSpPr txBox="1"/>
          <p:nvPr/>
        </p:nvSpPr>
        <p:spPr>
          <a:xfrm>
            <a:off x="3557369" y="362387"/>
            <a:ext cx="2538631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3600" b="1" spc="-1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POWER BI: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85E78F-7CF5-4B7F-9584-533D2CACD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2" y="1007458"/>
            <a:ext cx="8193864" cy="4699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6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1003" name="Imagem 100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4" name="Forma Livre: Forma 1003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5" name="CaixaDeTexto 1004"/>
          <p:cNvSpPr txBox="1"/>
          <p:nvPr/>
        </p:nvSpPr>
        <p:spPr>
          <a:xfrm>
            <a:off x="4002371" y="686840"/>
            <a:ext cx="3236214" cy="68080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3600" b="1" spc="-1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CONCLUSÃO: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89F64A07-F245-4B9E-9FB3-A26A7862067E}"/>
              </a:ext>
            </a:extLst>
          </p:cNvPr>
          <p:cNvSpPr txBox="1"/>
          <p:nvPr/>
        </p:nvSpPr>
        <p:spPr>
          <a:xfrm>
            <a:off x="3804408" y="1514446"/>
            <a:ext cx="7421716" cy="443386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 marL="571500" indent="-571500">
              <a:buFontTx/>
              <a:buChar char="-"/>
              <a:defRPr sz="2400" b="1" strike="noStrike" spc="-1">
                <a:solidFill>
                  <a:srgbClr val="2231C2"/>
                </a:solidFill>
                <a:uFillTx/>
                <a:latin typeface="Tw Cen MT"/>
                <a:ea typeface="DejaVu Sans"/>
              </a:defRPr>
            </a:lvl1pPr>
          </a:lstStyle>
          <a:p>
            <a:pPr marL="0" indent="0">
              <a:buNone/>
            </a:pPr>
            <a:r>
              <a:rPr lang="pt-BR" dirty="0"/>
              <a:t>Conseguimos através da pesquisa notar que a evolução tecnológica facilita não somente a coleta de dados, mas também a tomada de decisão ligada a estratégia de mercado ou produto.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Através da mentoria da Gama </a:t>
            </a:r>
            <a:r>
              <a:rPr lang="pt-BR" dirty="0" err="1"/>
              <a:t>Academy</a:t>
            </a:r>
            <a:r>
              <a:rPr lang="pt-BR" dirty="0"/>
              <a:t>, tivemos a oportunidade de nos desafiar em um trabalho com análise de dados, principalmente pela alta necessidade do trabalho em equipe de forma remota e também no aprendizado de novas ferramentas que são essenciais para a tomada de decisão.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Forma Livre: Forma 963"/>
          <p:cNvSpPr/>
          <p:nvPr/>
        </p:nvSpPr>
        <p:spPr>
          <a:xfrm>
            <a:off x="2798100" y="0"/>
            <a:ext cx="719640" cy="4142364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2" name="Picture 5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3" name="Imagem 96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6" name="TextBox 1"/>
          <p:cNvSpPr/>
          <p:nvPr/>
        </p:nvSpPr>
        <p:spPr>
          <a:xfrm>
            <a:off x="3912432" y="1906735"/>
            <a:ext cx="6849000" cy="2122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400" b="1" strike="noStrike" spc="-150" dirty="0">
                <a:solidFill>
                  <a:srgbClr val="2231C2"/>
                </a:solidFill>
                <a:latin typeface="Tw Cen MT"/>
                <a:ea typeface="DejaVu Sans"/>
              </a:rPr>
              <a:t>Análise de Desempenho dos Aplicativos de Vantagens em Postos de Gasolina</a:t>
            </a:r>
            <a:endParaRPr lang="pt-BR" sz="4400" b="0" strike="noStrike" spc="-150" dirty="0">
              <a:solidFill>
                <a:srgbClr val="2231C2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DF330-520F-4BEC-9952-E8BB9D0A7C40}"/>
              </a:ext>
            </a:extLst>
          </p:cNvPr>
          <p:cNvSpPr txBox="1"/>
          <p:nvPr/>
        </p:nvSpPr>
        <p:spPr>
          <a:xfrm>
            <a:off x="6988140" y="4281598"/>
            <a:ext cx="45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231C2"/>
                </a:solidFill>
                <a:latin typeface="Tw Cen MT" panose="020B0602020104020603" pitchFamily="34" charset="0"/>
              </a:rPr>
              <a:t>Projeto Integrador – Desafio Final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84E12-D717-4D4F-919D-DD4156B7F3D0}"/>
              </a:ext>
            </a:extLst>
          </p:cNvPr>
          <p:cNvSpPr txBox="1"/>
          <p:nvPr/>
        </p:nvSpPr>
        <p:spPr>
          <a:xfrm>
            <a:off x="6546247" y="3930710"/>
            <a:ext cx="4506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...</a:t>
            </a:r>
          </a:p>
        </p:txBody>
      </p:sp>
      <p:pic>
        <p:nvPicPr>
          <p:cNvPr id="5" name="Picture 4" descr="A picture containing graphics, screenshot, font, graphic design&#10;&#10;Description automatically generated">
            <a:extLst>
              <a:ext uri="{FF2B5EF4-FFF2-40B4-BE49-F238E27FC236}">
                <a16:creationId xmlns:a16="http://schemas.microsoft.com/office/drawing/2014/main" id="{6C6F2CDA-6DF8-4D25-A51C-CC164AC6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89" y="5977725"/>
            <a:ext cx="2046087" cy="5456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62">
            <a:extLst>
              <a:ext uri="{FF2B5EF4-FFF2-40B4-BE49-F238E27FC236}">
                <a16:creationId xmlns:a16="http://schemas.microsoft.com/office/drawing/2014/main" id="{AFE1538D-1BEF-4627-874C-F8643A8343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3" name="Forma Livre: Forma 963">
            <a:extLst>
              <a:ext uri="{FF2B5EF4-FFF2-40B4-BE49-F238E27FC236}">
                <a16:creationId xmlns:a16="http://schemas.microsoft.com/office/drawing/2014/main" id="{E877F1E2-309D-4912-9DDF-18362360C01D}"/>
              </a:ext>
            </a:extLst>
          </p:cNvPr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30B309E-882B-4D10-B21B-0382445BFAC9}"/>
              </a:ext>
            </a:extLst>
          </p:cNvPr>
          <p:cNvSpPr/>
          <p:nvPr/>
        </p:nvSpPr>
        <p:spPr>
          <a:xfrm>
            <a:off x="4407450" y="6017199"/>
            <a:ext cx="684900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000" b="1" strike="noStrike" spc="-1" dirty="0">
                <a:solidFill>
                  <a:srgbClr val="2231C2"/>
                </a:solidFill>
                <a:latin typeface="Tw Cen MT"/>
                <a:ea typeface="DejaVu Sans"/>
              </a:rPr>
              <a:t>Professor Ms. Orientador: Alexandre Bontempo</a:t>
            </a:r>
            <a:endParaRPr lang="pt-BR" sz="2000" b="0" strike="noStrike" spc="-1" dirty="0">
              <a:latin typeface="Arial"/>
            </a:endParaRP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99F5BEB2-216F-4CDB-BB62-86BAD743BF26}"/>
              </a:ext>
            </a:extLst>
          </p:cNvPr>
          <p:cNvSpPr/>
          <p:nvPr/>
        </p:nvSpPr>
        <p:spPr>
          <a:xfrm>
            <a:off x="3282765" y="5394835"/>
            <a:ext cx="1124685" cy="11285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983">
            <a:extLst>
              <a:ext uri="{FF2B5EF4-FFF2-40B4-BE49-F238E27FC236}">
                <a16:creationId xmlns:a16="http://schemas.microsoft.com/office/drawing/2014/main" id="{5D241DC4-8EC2-43E0-A9FD-54937C3F5F31}"/>
              </a:ext>
            </a:extLst>
          </p:cNvPr>
          <p:cNvSpPr txBox="1"/>
          <p:nvPr/>
        </p:nvSpPr>
        <p:spPr>
          <a:xfrm>
            <a:off x="3994070" y="623982"/>
            <a:ext cx="7920000" cy="72403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400" b="1" spc="-150" dirty="0">
                <a:solidFill>
                  <a:srgbClr val="2231C2"/>
                </a:solidFill>
                <a:latin typeface="Tw Cen MT"/>
              </a:rPr>
              <a:t>Objetivo</a:t>
            </a:r>
            <a:r>
              <a:rPr lang="pt-BR" sz="4000" b="1" strike="noStrike" spc="-1" dirty="0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rPr>
              <a:t>:</a:t>
            </a:r>
            <a:endParaRPr lang="pt-BR" sz="4000" b="0" strike="noStrike" spc="-1" dirty="0"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aixaDeTexto 983">
            <a:extLst>
              <a:ext uri="{FF2B5EF4-FFF2-40B4-BE49-F238E27FC236}">
                <a16:creationId xmlns:a16="http://schemas.microsoft.com/office/drawing/2014/main" id="{B3FED1A8-3621-4BFD-ACF6-6A344BB426C3}"/>
              </a:ext>
            </a:extLst>
          </p:cNvPr>
          <p:cNvSpPr txBox="1"/>
          <p:nvPr/>
        </p:nvSpPr>
        <p:spPr>
          <a:xfrm>
            <a:off x="3994070" y="1655736"/>
            <a:ext cx="6848999" cy="311017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Realizar uma pesquisa de satisfação em plataforma pública</a:t>
            </a:r>
          </a:p>
          <a:p>
            <a:pPr marL="285750" indent="-28575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 panose="020B0602020104020603" pitchFamily="34" charset="0"/>
                <a:cs typeface="Aharoni" panose="02010803020104030203" pitchFamily="2" charset="-79"/>
              </a:rPr>
              <a:t>Analisar os dados apura</a:t>
            </a: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dos através da pesquisa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 panose="020B0602020104020603" pitchFamily="34" charset="0"/>
              <a:cs typeface="Aharoni" panose="02010803020104030203" pitchFamily="2" charset="-79"/>
            </a:endParaRPr>
          </a:p>
          <a:p>
            <a:pPr marL="285750" indent="-28575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Utilizar plataformas de gestão de trabalho em grupo 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 panose="020B0602020104020603" pitchFamily="34" charset="0"/>
              <a:cs typeface="Aharoni" panose="02010803020104030203" pitchFamily="2" charset="-79"/>
            </a:endParaRPr>
          </a:p>
          <a:p>
            <a:pPr marL="285750" indent="-28575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Unificar as informações em um painel de tomada de decisão. </a:t>
            </a:r>
            <a:endParaRPr lang="pt-BR" sz="2400" b="0" strike="noStrike" spc="-1" dirty="0">
              <a:uFillTx/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pic>
        <p:nvPicPr>
          <p:cNvPr id="11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CB2CBC65-10B9-404B-AD1B-F2204D3FD6F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0218656" y="5959131"/>
            <a:ext cx="1894634" cy="96420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8896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icture 10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86" name="Imagem 985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87" name="Forma Livre: Forma 986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8" name="CaixaDeTexto 987"/>
          <p:cNvSpPr txBox="1"/>
          <p:nvPr/>
        </p:nvSpPr>
        <p:spPr>
          <a:xfrm>
            <a:off x="3897624" y="636313"/>
            <a:ext cx="5834882" cy="83163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4000" b="1" strike="noStrike" spc="-1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Etapas do Projeto: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7A8693-7105-6B1F-3E4D-9E20C9F7CAE3}"/>
              </a:ext>
            </a:extLst>
          </p:cNvPr>
          <p:cNvSpPr txBox="1"/>
          <p:nvPr/>
        </p:nvSpPr>
        <p:spPr>
          <a:xfrm>
            <a:off x="3756223" y="1664467"/>
            <a:ext cx="7421716" cy="379365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Formulação da Pesquisa e objetivos a atingir</a:t>
            </a: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  <a:ea typeface="DejaVu Sans"/>
              </a:rPr>
              <a:t>Criação do </a:t>
            </a:r>
            <a:r>
              <a:rPr lang="pt-BR" sz="2400" b="1" spc="-1" dirty="0" err="1">
                <a:solidFill>
                  <a:srgbClr val="2231C2"/>
                </a:solidFill>
                <a:latin typeface="Tw Cen MT"/>
                <a:ea typeface="DejaVu Sans"/>
              </a:rPr>
              <a:t>Kanban</a:t>
            </a:r>
            <a:r>
              <a:rPr lang="pt-BR" sz="2400" b="1" spc="-1" dirty="0">
                <a:solidFill>
                  <a:srgbClr val="2231C2"/>
                </a:solidFill>
                <a:latin typeface="Tw Cen MT"/>
                <a:ea typeface="DejaVu Sans"/>
              </a:rPr>
              <a:t> board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/>
              <a:ea typeface="DejaVu Sans"/>
            </a:endParaRPr>
          </a:p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</a:rPr>
              <a:t>Criação de Repositórios - </a:t>
            </a:r>
            <a:r>
              <a:rPr lang="pt-BR" sz="2400" b="1" strike="noStrike" spc="-1" dirty="0" err="1">
                <a:solidFill>
                  <a:srgbClr val="2231C2"/>
                </a:solidFill>
                <a:uFillTx/>
                <a:latin typeface="Tw Cen MT"/>
              </a:rPr>
              <a:t>Git</a:t>
            </a:r>
            <a:endParaRPr lang="pt-BR" sz="2400" b="1" spc="-1" dirty="0">
              <a:solidFill>
                <a:srgbClr val="2231C2"/>
              </a:solidFill>
              <a:latin typeface="Tw Cen MT"/>
            </a:endParaRPr>
          </a:p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</a:rPr>
              <a:t>Definição de Framework de sprint</a:t>
            </a: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Análise dos dados coletados</a:t>
            </a:r>
          </a:p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</a:rPr>
              <a:t>Re</a:t>
            </a: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uniões com a equipe para análise dos próximos passos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/>
            </a:endParaRP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Criação &amp; Desenvolvimento dos Dashboards (Excel &amp; Power BI)</a:t>
            </a: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Consolidação dos resultados e tomada de decisão.</a:t>
            </a:r>
          </a:p>
          <a:p>
            <a:pPr marL="571500" indent="-571500">
              <a:buFontTx/>
              <a:buChar char="-"/>
            </a:pPr>
            <a:endParaRPr lang="pt-BR" sz="2400" b="1" spc="-1" dirty="0">
              <a:solidFill>
                <a:srgbClr val="2231C2"/>
              </a:solidFill>
              <a:latin typeface="Tw Cen MT"/>
            </a:endParaRPr>
          </a:p>
          <a:p>
            <a:pPr marL="571500" indent="-571500">
              <a:buFontTx/>
              <a:buChar char="-"/>
            </a:pPr>
            <a:endParaRPr lang="pt-BR" sz="2400" b="0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664206" y="374522"/>
            <a:ext cx="7920000" cy="73466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4000" b="1" strike="noStrike" spc="-1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TRELLO - KANBAN: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6A35CB-B375-ECAE-F5C3-64222B5A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65" y="1186028"/>
            <a:ext cx="8732482" cy="4560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D4A2690-FF29-4847-A91C-F9E275934785}"/>
              </a:ext>
            </a:extLst>
          </p:cNvPr>
          <p:cNvSpPr txBox="1"/>
          <p:nvPr/>
        </p:nvSpPr>
        <p:spPr>
          <a:xfrm>
            <a:off x="3419109" y="6081340"/>
            <a:ext cx="5941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/>
            </a:lvl1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https://trello.com/b/JbKGAHt1/dash-ipiranga-dados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10171522" y="6083241"/>
            <a:ext cx="1822516" cy="965985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364A2-F145-4E56-AC55-8968A812C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58" y="1615506"/>
            <a:ext cx="9034080" cy="4573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63814-8E9A-4B04-A237-B9E2CA712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958" y="774759"/>
            <a:ext cx="9034080" cy="840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ixaDeTexto 991">
            <a:extLst>
              <a:ext uri="{FF2B5EF4-FFF2-40B4-BE49-F238E27FC236}">
                <a16:creationId xmlns:a16="http://schemas.microsoft.com/office/drawing/2014/main" id="{6EA3DD0C-A568-4213-AC8E-8A599660B2D0}"/>
              </a:ext>
            </a:extLst>
          </p:cNvPr>
          <p:cNvSpPr txBox="1"/>
          <p:nvPr/>
        </p:nvSpPr>
        <p:spPr>
          <a:xfrm>
            <a:off x="3763135" y="86292"/>
            <a:ext cx="2406656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r>
              <a:rPr lang="pt-BR" sz="40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4000" b="0" strike="noStrike" spc="-1" dirty="0">
              <a:uFillTx/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8382-6E34-4C9A-8EA1-A8474F6CBBF7}"/>
              </a:ext>
            </a:extLst>
          </p:cNvPr>
          <p:cNvSpPr txBox="1"/>
          <p:nvPr/>
        </p:nvSpPr>
        <p:spPr>
          <a:xfrm>
            <a:off x="3203820" y="6344983"/>
            <a:ext cx="4647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https://github.com/erickofs/gasappdash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09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80642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67406" cy="685800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318236" y="248750"/>
            <a:ext cx="9643620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36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FORMULÁRIO DE PESQUISA EXTERNA</a:t>
            </a:r>
            <a:r>
              <a:rPr lang="pt-BR" sz="36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3600" b="0" strike="noStrike" spc="-1" dirty="0">
              <a:uFillTx/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0A1CD-60D2-478D-A174-04FA018EB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996" y="1000194"/>
            <a:ext cx="6900404" cy="4857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54BEBF-BD87-4364-AB1E-B5250A1961D3}"/>
              </a:ext>
            </a:extLst>
          </p:cNvPr>
          <p:cNvSpPr txBox="1"/>
          <p:nvPr/>
        </p:nvSpPr>
        <p:spPr>
          <a:xfrm>
            <a:off x="3985996" y="6024475"/>
            <a:ext cx="6579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/>
              <a:t>https://docs.google.com/forms/d/1r7b-RfrLV_M0xU40seJDvxoX5ehAbCS8iflXz4RcCbk/edit</a:t>
            </a:r>
          </a:p>
        </p:txBody>
      </p:sp>
    </p:spTree>
    <p:extLst>
      <p:ext uri="{BB962C8B-B14F-4D97-AF65-F5344CB8AC3E}">
        <p14:creationId xmlns:p14="http://schemas.microsoft.com/office/powerpoint/2010/main" val="185298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963375" y="5939008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67406" cy="685800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80529" y="161807"/>
            <a:ext cx="9643620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36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FORMULÁRIO DE PESQUISA INTERNA</a:t>
            </a:r>
            <a:r>
              <a:rPr lang="pt-BR" sz="36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3600" b="0" strike="noStrike" spc="-1" dirty="0">
              <a:uFillTx/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29FFFE-5B06-4DE0-8DF1-906E6D5AB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525" y="918991"/>
            <a:ext cx="6814021" cy="50200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316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3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4" name="Imagem 993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5" name="Forma Livre: Forma 994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6" name="CaixaDeTexto 995"/>
          <p:cNvSpPr txBox="1"/>
          <p:nvPr/>
        </p:nvSpPr>
        <p:spPr>
          <a:xfrm>
            <a:off x="3881022" y="248271"/>
            <a:ext cx="3622713" cy="72546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36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</a:t>
            </a:r>
            <a:r>
              <a:rPr lang="pt-BR" sz="4000" b="1" spc="-1" dirty="0">
                <a:solidFill>
                  <a:srgbClr val="2231C2"/>
                </a:solidFill>
                <a:latin typeface="Tw Cen MT"/>
                <a:cs typeface="Aharoni" panose="02010803020104030203" pitchFamily="2" charset="-79"/>
              </a:rPr>
              <a:t>:</a:t>
            </a:r>
            <a:endParaRPr lang="pt-BR" sz="4000" b="0" strike="noStrike" spc="-1" dirty="0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082FE5-CD96-144D-F517-569883A0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246" y="1222008"/>
            <a:ext cx="8502978" cy="4395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Words>278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Aharoni</vt:lpstr>
      <vt:lpstr>Arial</vt:lpstr>
      <vt:lpstr>Symbol</vt:lpstr>
      <vt:lpstr>Times New Roman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Allyssia Nascimento</dc:creator>
  <dc:description/>
  <cp:lastModifiedBy>Allyssia Nascimento</cp:lastModifiedBy>
  <cp:revision>5</cp:revision>
  <dcterms:created xsi:type="dcterms:W3CDTF">2023-05-18T00:41:59Z</dcterms:created>
  <dcterms:modified xsi:type="dcterms:W3CDTF">2023-05-26T23:40:58Z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</vt:i4>
  </property>
</Properties>
</file>